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2672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parts of the passé composé and use the </a:t>
            </a:r>
            <a:r>
              <a:rPr lang="fr-FR" sz="2800" dirty="0" err="1" smtClean="0">
                <a:latin typeface="Kristen ITC" pitchFamily="66" charset="0"/>
              </a:rPr>
              <a:t>helper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être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366" y="5638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routine in the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tense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Compare and </a:t>
            </a:r>
            <a:r>
              <a:rPr lang="fr-FR" sz="2800" dirty="0" err="1" smtClean="0">
                <a:latin typeface="Kristen ITC" pitchFamily="66" charset="0"/>
              </a:rPr>
              <a:t>contrast</a:t>
            </a:r>
            <a:r>
              <a:rPr lang="fr-FR" sz="2800" dirty="0" smtClean="0">
                <a:latin typeface="Kristen ITC" pitchFamily="66" charset="0"/>
              </a:rPr>
              <a:t> breakfasts in the US, France, and </a:t>
            </a:r>
            <a:r>
              <a:rPr lang="fr-FR" sz="2800" dirty="0" err="1" smtClean="0">
                <a:latin typeface="Kristen ITC" pitchFamily="66" charset="0"/>
              </a:rPr>
              <a:t>Tunisia</a:t>
            </a:r>
            <a:r>
              <a:rPr lang="fr-FR" sz="2800" dirty="0" smtClean="0">
                <a:latin typeface="Kristen ITC" pitchFamily="66" charset="0"/>
              </a:rPr>
              <a:t>/</a:t>
            </a:r>
            <a:r>
              <a:rPr lang="fr-FR" sz="2800" smtClean="0">
                <a:latin typeface="Kristen ITC" pitchFamily="66" charset="0"/>
              </a:rPr>
              <a:t>Algeria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37</cp:revision>
  <dcterms:created xsi:type="dcterms:W3CDTF">2011-09-14T23:22:57Z</dcterms:created>
  <dcterms:modified xsi:type="dcterms:W3CDTF">2011-12-07T11:34:55Z</dcterms:modified>
</cp:coreProperties>
</file>